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3" autoAdjust="0"/>
    <p:restoredTop sz="94660"/>
  </p:normalViewPr>
  <p:slideViewPr>
    <p:cSldViewPr snapToGrid="0">
      <p:cViewPr varScale="1">
        <p:scale>
          <a:sx n="73" d="100"/>
          <a:sy n="73" d="100"/>
        </p:scale>
        <p:origin x="5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418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83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683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39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460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004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07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333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843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774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111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5D171-7BE5-476C-93F3-918F8F74441F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C75904-FFF5-40C0-8DA7-EAF46B4CA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885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Carla Demonstration video clip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9CCE0">
            <a:hlinkClick r:id="" action="ppaction://media"/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2000" contrast="12000"/>
          </a:blip>
          <a:stretch>
            <a:fillRect/>
          </a:stretch>
        </p:blipFill>
        <p:spPr>
          <a:xfrm>
            <a:off x="0" y="1825625"/>
            <a:ext cx="7802563" cy="4351338"/>
          </a:xfrm>
        </p:spPr>
      </p:pic>
    </p:spTree>
    <p:extLst>
      <p:ext uri="{BB962C8B-B14F-4D97-AF65-F5344CB8AC3E}">
        <p14:creationId xmlns:p14="http://schemas.microsoft.com/office/powerpoint/2010/main" val="4105070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001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6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Carla Demonstration video clip</vt:lpstr>
      <vt:lpstr>Demo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Carla Demonstration video clip</dc:title>
  <dc:creator>ASIIMWE KENETH</dc:creator>
  <cp:lastModifiedBy>ASIIMWE KENETH</cp:lastModifiedBy>
  <cp:revision>6</cp:revision>
  <dcterms:created xsi:type="dcterms:W3CDTF">2020-01-31T13:07:45Z</dcterms:created>
  <dcterms:modified xsi:type="dcterms:W3CDTF">2020-02-03T06:38:08Z</dcterms:modified>
</cp:coreProperties>
</file>

<file path=docProps/thumbnail.jpeg>
</file>